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cripture" id="{F3ED740B-1190-47D8-BB59-A3B9E604814C}">
          <p14:sldIdLst>
            <p14:sldId id="256"/>
            <p14:sldId id="257"/>
            <p14:sldId id="258"/>
            <p14:sldId id="259"/>
            <p14:sldId id="260"/>
            <p14:sldId id="262"/>
            <p14:sldId id="26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5" d="100"/>
          <a:sy n="55" d="100"/>
        </p:scale>
        <p:origin x="90" y="12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0484" y="304802"/>
            <a:ext cx="11273367" cy="1006475"/>
          </a:xfrm>
        </p:spPr>
        <p:txBody>
          <a:bodyPr wrap="square" anchor="b">
            <a:normAutofit/>
          </a:bodyPr>
          <a:lstStyle>
            <a:lvl1pPr algn="l">
              <a:defRPr sz="66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0484" y="1306513"/>
            <a:ext cx="8534400" cy="550862"/>
          </a:xfrm>
        </p:spPr>
        <p:txBody>
          <a:bodyPr wrap="square">
            <a:noAutofit/>
          </a:bodyPr>
          <a:lstStyle>
            <a:lvl1pPr marL="0" indent="0" algn="l">
              <a:buNone/>
              <a:defRPr sz="3600">
                <a:solidFill>
                  <a:srgbClr val="66CC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078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819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46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234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709740"/>
            <a:ext cx="109728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4589465"/>
            <a:ext cx="109728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973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825625"/>
            <a:ext cx="54694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12933" y="1825625"/>
            <a:ext cx="54694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932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22425"/>
            <a:ext cx="5469467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270125"/>
            <a:ext cx="5469467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12932" y="1622425"/>
            <a:ext cx="5469467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12932" y="2270125"/>
            <a:ext cx="5469467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367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998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733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800" cy="11430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5704" y="1851025"/>
            <a:ext cx="6172200" cy="4351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" y="1851025"/>
            <a:ext cx="3932237" cy="4351338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25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800" cy="11430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600678" y="1825625"/>
            <a:ext cx="6990645" cy="3932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62667" y="5783263"/>
            <a:ext cx="8466667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611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25625"/>
            <a:ext cx="10972800" cy="435133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3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F4B30BD-8C48-42E1-9968-C9141A2B4EB5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3824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3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335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66CC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3BE85-1B21-44CE-B607-E9FCD829B5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Beyond Death’s Door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E505C1-9BA6-492B-944D-1806DC5524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0484" y="1306513"/>
            <a:ext cx="4929716" cy="550862"/>
          </a:xfrm>
        </p:spPr>
        <p:txBody>
          <a:bodyPr/>
          <a:lstStyle/>
          <a:p>
            <a:r>
              <a:rPr lang="en-US" sz="4400" b="1" dirty="0"/>
              <a:t>Body, Soul, &amp; Spirit</a:t>
            </a:r>
            <a:endParaRPr lang="en-US" sz="4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10E1B3-1624-4190-9FAB-6C1300007634}"/>
              </a:ext>
            </a:extLst>
          </p:cNvPr>
          <p:cNvSpPr txBox="1"/>
          <p:nvPr/>
        </p:nvSpPr>
        <p:spPr>
          <a:xfrm>
            <a:off x="480484" y="2209800"/>
            <a:ext cx="3532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Genesis 2:4-7</a:t>
            </a:r>
          </a:p>
        </p:txBody>
      </p:sp>
    </p:spTree>
    <p:extLst>
      <p:ext uri="{BB962C8B-B14F-4D97-AF65-F5344CB8AC3E}">
        <p14:creationId xmlns:p14="http://schemas.microsoft.com/office/powerpoint/2010/main" val="69507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8DA21-B723-4EFD-A068-782689947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Our Tragedy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6F2E8-C9F1-484E-8DC8-FFDD3C554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Death came into the world because of sin - Genesis 3:17-19, 5:1-5; 1 Cor 15:22</a:t>
            </a:r>
          </a:p>
          <a:p>
            <a:pPr lvl="1"/>
            <a:r>
              <a:rPr lang="en-US" sz="3600" dirty="0"/>
              <a:t>Death was God's punishment for sin - Genesis 3:4; John 8:44</a:t>
            </a:r>
          </a:p>
          <a:p>
            <a:pPr lvl="1"/>
            <a:r>
              <a:rPr lang="en-US" sz="3600" dirty="0"/>
              <a:t>Death is spoken of as a physical or spiritual separation</a:t>
            </a:r>
          </a:p>
          <a:p>
            <a:pPr lvl="1"/>
            <a:r>
              <a:rPr lang="en-US" sz="3600" dirty="0"/>
              <a:t>Death is a promise of God - Genesis 2:17, 3:4; Hebrews 9:27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DA6E08-46FD-43E4-811B-94BE5FA36BE3}"/>
              </a:ext>
            </a:extLst>
          </p:cNvPr>
          <p:cNvSpPr/>
          <p:nvPr/>
        </p:nvSpPr>
        <p:spPr>
          <a:xfrm>
            <a:off x="609600" y="4665663"/>
            <a:ext cx="10972800" cy="1511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en-US" sz="3200" dirty="0"/>
              <a:t>Physical death because God separated man for the tree of life - Genesis 3:22-23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A99CB2-95A4-49F7-A701-F1313CD08FCC}"/>
              </a:ext>
            </a:extLst>
          </p:cNvPr>
          <p:cNvSpPr/>
          <p:nvPr/>
        </p:nvSpPr>
        <p:spPr>
          <a:xfrm>
            <a:off x="609600" y="4658947"/>
            <a:ext cx="10972800" cy="1490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en-US" sz="3200" dirty="0"/>
              <a:t>Spiritual death because sin separates man from God (Isa 59:1-2) - Romans 5:12, 6:23; Ephesians 2:1; 1 Timothy 5:6; James 1:15</a:t>
            </a:r>
          </a:p>
        </p:txBody>
      </p:sp>
    </p:spTree>
    <p:extLst>
      <p:ext uri="{BB962C8B-B14F-4D97-AF65-F5344CB8AC3E}">
        <p14:creationId xmlns:p14="http://schemas.microsoft.com/office/powerpoint/2010/main" val="1896714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8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36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09877-03DF-4E9F-ADC2-69DADE479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Our Mortality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9CAB0-3398-4B63-AAE2-5F244C80D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The Bible teaches that we are mortals</a:t>
            </a:r>
          </a:p>
          <a:p>
            <a:pPr lvl="1"/>
            <a:r>
              <a:rPr lang="en-US" sz="3600" dirty="0"/>
              <a:t>Mortal: Liable or subject to death - Romans 6:12, 8:11; 1 Corinthians 15:53-54; 2 Corinthians 4:11</a:t>
            </a:r>
          </a:p>
          <a:p>
            <a:pPr lvl="1"/>
            <a:r>
              <a:rPr lang="en-US" sz="3600" dirty="0"/>
              <a:t>“Mortal” in each reference alludes to the body, the fleshly part of man</a:t>
            </a:r>
          </a:p>
          <a:p>
            <a:r>
              <a:rPr lang="en-US" sz="4000" dirty="0"/>
              <a:t>The Bible teaches that our resurrected bodies will be immortal (1 Cor 15:53-53) - 2 Corinthians 5:1, 4</a:t>
            </a:r>
          </a:p>
        </p:txBody>
      </p:sp>
    </p:spTree>
    <p:extLst>
      <p:ext uri="{BB962C8B-B14F-4D97-AF65-F5344CB8AC3E}">
        <p14:creationId xmlns:p14="http://schemas.microsoft.com/office/powerpoint/2010/main" val="528483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D4BA6-6B4D-4C40-AD33-A6EC702B2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Our Identity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64C47-6E73-4040-A113-4B331FE4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The truth about each of us is very important</a:t>
            </a:r>
          </a:p>
          <a:p>
            <a:pPr lvl="1"/>
            <a:r>
              <a:rPr lang="en-US" sz="3600" dirty="0"/>
              <a:t>If I just bear the image of earthly man, I have no real hope or purpose - 1 Corinthians 15:19</a:t>
            </a:r>
          </a:p>
          <a:p>
            <a:pPr lvl="1"/>
            <a:r>
              <a:rPr lang="en-US" sz="3600" dirty="0"/>
              <a:t>If I also bear the image of the heaven Father, I have real hope and purpose - Genesis 1:27</a:t>
            </a:r>
          </a:p>
        </p:txBody>
      </p:sp>
    </p:spTree>
    <p:extLst>
      <p:ext uri="{BB962C8B-B14F-4D97-AF65-F5344CB8AC3E}">
        <p14:creationId xmlns:p14="http://schemas.microsoft.com/office/powerpoint/2010/main" val="566573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D4BA6-6B4D-4C40-AD33-A6EC702B2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Our Identity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64C47-6E73-4040-A113-4B331FE4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The truth about each of us is that man is a threefold being - 1 Thessalonians 5:23</a:t>
            </a:r>
          </a:p>
          <a:p>
            <a:pPr lvl="1"/>
            <a:r>
              <a:rPr lang="en-US" sz="3600" dirty="0"/>
              <a:t>The Body</a:t>
            </a:r>
          </a:p>
          <a:p>
            <a:pPr lvl="1"/>
            <a:r>
              <a:rPr lang="en-US" sz="3600" dirty="0"/>
              <a:t>The Soul</a:t>
            </a:r>
          </a:p>
          <a:p>
            <a:pPr lvl="1"/>
            <a:r>
              <a:rPr lang="en-US" sz="3600" dirty="0"/>
              <a:t>The Spirit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D0457B-8D16-4B5A-B81A-B480CAEEC264}"/>
              </a:ext>
            </a:extLst>
          </p:cNvPr>
          <p:cNvSpPr/>
          <p:nvPr/>
        </p:nvSpPr>
        <p:spPr>
          <a:xfrm>
            <a:off x="609600" y="4730262"/>
            <a:ext cx="10972800" cy="12836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/>
              <a:t>The spirit is the part of man that is made in the image of God - Hebrews 12:9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EFC127-725C-4B66-B8F7-54E91F134A73}"/>
              </a:ext>
            </a:extLst>
          </p:cNvPr>
          <p:cNvSpPr/>
          <p:nvPr/>
        </p:nvSpPr>
        <p:spPr>
          <a:xfrm>
            <a:off x="609600" y="4730262"/>
            <a:ext cx="10972800" cy="12836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/>
              <a:t>The spirit is the highest part of man, that assimilates him to God - Genesis 2:7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E7710F-EADE-4188-89C0-3C3A63F0D61D}"/>
              </a:ext>
            </a:extLst>
          </p:cNvPr>
          <p:cNvSpPr/>
          <p:nvPr/>
        </p:nvSpPr>
        <p:spPr>
          <a:xfrm>
            <a:off x="609600" y="4044462"/>
            <a:ext cx="10972800" cy="12836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/>
              <a:t>The soul usually refers to the inner person, the seat of the appetites, desires, affections - Matthew 10:28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4346B5-0D4A-4CF5-BD89-06E1263E1E83}"/>
              </a:ext>
            </a:extLst>
          </p:cNvPr>
          <p:cNvSpPr/>
          <p:nvPr/>
        </p:nvSpPr>
        <p:spPr>
          <a:xfrm>
            <a:off x="609600" y="4044462"/>
            <a:ext cx="10972800" cy="12836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/>
              <a:t>The soul usually means the person who lives in the body: the "You“ - Revelation 6:9-11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85CDBD4-7E87-4328-B63C-6F1D94B13965}"/>
              </a:ext>
            </a:extLst>
          </p:cNvPr>
          <p:cNvSpPr/>
          <p:nvPr/>
        </p:nvSpPr>
        <p:spPr>
          <a:xfrm>
            <a:off x="609600" y="3552092"/>
            <a:ext cx="10972800" cy="11605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/>
              <a:t>The body is the moral part of our makeup - 2 Corinthians 4:16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08A9C6-854E-45B2-9464-4299DE2E505B}"/>
              </a:ext>
            </a:extLst>
          </p:cNvPr>
          <p:cNvSpPr/>
          <p:nvPr/>
        </p:nvSpPr>
        <p:spPr>
          <a:xfrm>
            <a:off x="609600" y="3552092"/>
            <a:ext cx="10972800" cy="11605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The body is the earthly house of flesh in which we live</a:t>
            </a:r>
          </a:p>
        </p:txBody>
      </p:sp>
    </p:spTree>
    <p:extLst>
      <p:ext uri="{BB962C8B-B14F-4D97-AF65-F5344CB8AC3E}">
        <p14:creationId xmlns:p14="http://schemas.microsoft.com/office/powerpoint/2010/main" val="2710832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8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1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9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8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40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48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8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59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9BE8E-7D7D-482C-8BE7-1021B6474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Conclusion: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65AF4-BD51-40C6-956E-8DA0B0A62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000" dirty="0"/>
              <a:t>The human makeup includes three parts: body, soul, and spirit.</a:t>
            </a:r>
          </a:p>
          <a:p>
            <a:r>
              <a:rPr lang="en-US" sz="4000" dirty="0"/>
              <a:t>Because of this, the death of the body will neither be the death of the soul nor the spirit that are within each of us. The spirit lives on!</a:t>
            </a:r>
          </a:p>
          <a:p>
            <a:r>
              <a:rPr lang="en-US" sz="4000" dirty="0"/>
              <a:t>Beyond Death's Door there is life!</a:t>
            </a:r>
          </a:p>
          <a:p>
            <a:r>
              <a:rPr lang="en-US" sz="4000" dirty="0"/>
              <a:t>Next: Beyond Death's Door: What Happens at Death?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1307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400" dirty="0"/>
              <a:t>GOD'S PART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The great love of God for man</a:t>
            </a:r>
            <a:r>
              <a:rPr lang="en-US" sz="3600" dirty="0"/>
              <a:t> (</a:t>
            </a:r>
            <a:r>
              <a:rPr lang="en-US" sz="3600" u="sng" dirty="0" err="1"/>
              <a:t>Jn</a:t>
            </a:r>
            <a:r>
              <a:rPr lang="en-US" sz="3600" u="sng" dirty="0"/>
              <a:t> 3:16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He gave His Son, Jesus Christ, as the Savior</a:t>
            </a:r>
            <a:r>
              <a:rPr lang="en-US" sz="3600" dirty="0"/>
              <a:t> (</a:t>
            </a:r>
            <a:r>
              <a:rPr lang="en-US" sz="3600" u="sng" dirty="0"/>
              <a:t>Lk 19:10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Sent the Holy Spirit as a guide</a:t>
            </a:r>
            <a:r>
              <a:rPr lang="en-US" sz="3600" dirty="0"/>
              <a:t> (</a:t>
            </a:r>
            <a:r>
              <a:rPr lang="en-US" sz="3600" u="sng" dirty="0" err="1"/>
              <a:t>Jn</a:t>
            </a:r>
            <a:r>
              <a:rPr lang="en-US" sz="3600" u="sng" dirty="0"/>
              <a:t> 16:13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Gave the Gospel as "the power" unto salvation</a:t>
            </a:r>
            <a:r>
              <a:rPr lang="en-US" sz="3600" dirty="0"/>
              <a:t> (</a:t>
            </a:r>
            <a:r>
              <a:rPr lang="en-US" sz="3600" u="sng" dirty="0"/>
              <a:t>Rom 1:16</a:t>
            </a:r>
            <a:r>
              <a:rPr lang="en-US" sz="36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/>
              <a:t>Provided atonement by the blood of Christ</a:t>
            </a:r>
            <a:r>
              <a:rPr lang="en-US" sz="3600" dirty="0"/>
              <a:t> (</a:t>
            </a:r>
            <a:r>
              <a:rPr lang="en-US" sz="3600" u="sng" dirty="0"/>
              <a:t>Rom 5:9</a:t>
            </a:r>
            <a:r>
              <a:rPr lang="en-US" sz="36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400" dirty="0"/>
              <a:t>MAN'S PART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Hear the Gospel</a:t>
            </a:r>
            <a:r>
              <a:rPr lang="en-US" sz="3600" dirty="0"/>
              <a:t> (</a:t>
            </a:r>
            <a:r>
              <a:rPr lang="en-US" sz="3600" u="sng" dirty="0"/>
              <a:t>Rom 10:17</a:t>
            </a:r>
            <a:r>
              <a:rPr lang="en-US" sz="3600" dirty="0"/>
              <a:t>, </a:t>
            </a:r>
            <a:r>
              <a:rPr lang="en-US" sz="3600" u="sng" dirty="0" err="1"/>
              <a:t>Jn</a:t>
            </a:r>
            <a:r>
              <a:rPr lang="en-US" sz="3600" u="sng" dirty="0"/>
              <a:t> 8:32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Believe the Gospel</a:t>
            </a:r>
            <a:r>
              <a:rPr lang="en-US" sz="3600" dirty="0"/>
              <a:t> (</a:t>
            </a:r>
            <a:r>
              <a:rPr lang="en-US" sz="3600" u="sng" dirty="0" err="1"/>
              <a:t>Heb</a:t>
            </a:r>
            <a:r>
              <a:rPr lang="en-US" sz="3600" u="sng" dirty="0"/>
              <a:t> 11:6</a:t>
            </a:r>
            <a:r>
              <a:rPr lang="en-US" sz="3600" dirty="0"/>
              <a:t>, </a:t>
            </a:r>
            <a:r>
              <a:rPr lang="en-US" sz="3600" u="sng" dirty="0" err="1"/>
              <a:t>Jn</a:t>
            </a:r>
            <a:r>
              <a:rPr lang="en-US" sz="3600" u="sng" dirty="0"/>
              <a:t> 20:31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Repent of past sins</a:t>
            </a:r>
            <a:r>
              <a:rPr lang="en-US" sz="3600" dirty="0"/>
              <a:t> (</a:t>
            </a:r>
            <a:r>
              <a:rPr lang="en-US" sz="3600" u="sng" dirty="0"/>
              <a:t>Lk 13:3</a:t>
            </a:r>
            <a:r>
              <a:rPr lang="en-US" sz="3600" dirty="0"/>
              <a:t>, </a:t>
            </a:r>
            <a:r>
              <a:rPr lang="en-US" sz="3600" u="sng" dirty="0"/>
              <a:t>Acts 17:30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Confess faith in Jesus Christ</a:t>
            </a:r>
            <a:r>
              <a:rPr lang="en-US" sz="3600" dirty="0"/>
              <a:t> (</a:t>
            </a:r>
            <a:r>
              <a:rPr lang="en-US" sz="3600" u="sng" dirty="0"/>
              <a:t>Rom 10:10</a:t>
            </a:r>
            <a:r>
              <a:rPr lang="en-US" sz="3600" dirty="0"/>
              <a:t>, </a:t>
            </a:r>
            <a:r>
              <a:rPr lang="en-US" sz="3600" u="sng" dirty="0"/>
              <a:t>Matt 10:32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Be Baptized</a:t>
            </a:r>
            <a:r>
              <a:rPr lang="en-US" sz="3600" dirty="0"/>
              <a:t> (</a:t>
            </a:r>
            <a:r>
              <a:rPr lang="en-US" sz="3600" u="sng" dirty="0"/>
              <a:t>Gal 3:27</a:t>
            </a:r>
            <a:r>
              <a:rPr lang="en-US" sz="3600" dirty="0"/>
              <a:t>, </a:t>
            </a:r>
            <a:r>
              <a:rPr lang="en-US" sz="3600" u="sng" dirty="0"/>
              <a:t>Mk 16:16</a:t>
            </a:r>
            <a:r>
              <a:rPr lang="en-US" sz="3600" dirty="0"/>
              <a:t>, </a:t>
            </a:r>
            <a:r>
              <a:rPr lang="en-US" sz="3600" u="sng" dirty="0"/>
              <a:t>Acts 2:38</a:t>
            </a:r>
            <a:r>
              <a:rPr lang="en-US" sz="36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/>
              <a:t>Be faithful unto death</a:t>
            </a:r>
            <a:r>
              <a:rPr lang="en-US" sz="36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6176963"/>
            <a:ext cx="10325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oorToHeaven_co_37_PowerPlugs_Template_pgix.v18.01.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oorToHeaven_co_37_PowerPlugs_Template_pgix.v17.11.w.potx" id="{7070F719-B41C-4EDB-A135-07814EACC887}" vid="{151C8D99-C3CC-454A-962C-4F3EDCD6C01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DoorToHeaven_co_37_PowerPlugs_Template_pgix.v18.01.w</Template>
  <TotalTime>81</TotalTime>
  <Words>504</Words>
  <Application>Microsoft Office PowerPoint</Application>
  <PresentationFormat>Widescreen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DoorToHeaven_co_37_PowerPlugs_Template_pgix.v18.01.w</vt:lpstr>
      <vt:lpstr>Beyond Death’s Door</vt:lpstr>
      <vt:lpstr>Our Tragedy</vt:lpstr>
      <vt:lpstr>Our Mortality</vt:lpstr>
      <vt:lpstr>Our Identity</vt:lpstr>
      <vt:lpstr>Our Identity</vt:lpstr>
      <vt:lpstr>Conclusion: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Beyond Death’s Door</dc:title>
  <dc:creator>Jack Critchfield</dc:creator>
  <cp:lastModifiedBy>Jack Critchfield</cp:lastModifiedBy>
  <cp:revision>9</cp:revision>
  <dcterms:created xsi:type="dcterms:W3CDTF">2019-05-04T00:34:21Z</dcterms:created>
  <dcterms:modified xsi:type="dcterms:W3CDTF">2019-05-04T01:55:23Z</dcterms:modified>
</cp:coreProperties>
</file>